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60" r:id="rId6"/>
    <p:sldId id="261" r:id="rId7"/>
    <p:sldId id="262" r:id="rId8"/>
    <p:sldId id="269" r:id="rId9"/>
    <p:sldId id="259" r:id="rId10"/>
    <p:sldId id="263" r:id="rId11"/>
    <p:sldId id="264" r:id="rId12"/>
    <p:sldId id="266" r:id="rId13"/>
    <p:sldId id="265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modelstijlen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3EIpAcGWZ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5gF4tyf-zVo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-xNN-bJQ4vI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082950" y="301924"/>
            <a:ext cx="4140801" cy="810475"/>
          </a:xfrm>
        </p:spPr>
        <p:txBody>
          <a:bodyPr>
            <a:normAutofit fontScale="90000"/>
          </a:bodyPr>
          <a:lstStyle/>
          <a:p>
            <a:r>
              <a:rPr lang="nl-NL" dirty="0" smtClean="0"/>
              <a:t>Virtual </a:t>
            </a:r>
            <a:r>
              <a:rPr lang="nl-NL" dirty="0" err="1" smtClean="0"/>
              <a:t>reality</a:t>
            </a:r>
            <a:endParaRPr lang="nl-NL" dirty="0"/>
          </a:p>
        </p:txBody>
      </p:sp>
      <p:pic>
        <p:nvPicPr>
          <p:cNvPr id="1026" name="Picture 2" descr="https://blackbearsolutions.nl/wp-content/uploads/2016/02/V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997" y="191221"/>
            <a:ext cx="6874953" cy="3781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8324491" y="4986068"/>
            <a:ext cx="3717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Made </a:t>
            </a:r>
            <a:r>
              <a:rPr lang="nl-NL" dirty="0" err="1" smtClean="0"/>
              <a:t>by</a:t>
            </a:r>
            <a:r>
              <a:rPr lang="nl-NL" dirty="0" smtClean="0"/>
              <a:t>: Jelle Olthof</a:t>
            </a:r>
          </a:p>
          <a:p>
            <a:r>
              <a:rPr lang="nl-NL" dirty="0" smtClean="0"/>
              <a:t>PICT-4v1B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25680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25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 quiz!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If</a:t>
            </a:r>
            <a:r>
              <a:rPr lang="nl-NL" dirty="0" smtClean="0"/>
              <a:t> u had </a:t>
            </a:r>
            <a:r>
              <a:rPr lang="nl-NL" dirty="0" err="1" smtClean="0"/>
              <a:t>paid</a:t>
            </a:r>
            <a:r>
              <a:rPr lang="nl-NL" dirty="0" smtClean="0"/>
              <a:t> attention </a:t>
            </a:r>
            <a:r>
              <a:rPr lang="nl-NL" dirty="0" err="1" smtClean="0"/>
              <a:t>to</a:t>
            </a:r>
            <a:r>
              <a:rPr lang="nl-NL" dirty="0" smtClean="0"/>
              <a:t> this </a:t>
            </a:r>
            <a:r>
              <a:rPr lang="nl-NL" dirty="0" err="1" smtClean="0"/>
              <a:t>presentation</a:t>
            </a:r>
            <a:r>
              <a:rPr lang="nl-NL" dirty="0" smtClean="0"/>
              <a:t>,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answer</a:t>
            </a:r>
            <a:r>
              <a:rPr lang="nl-NL" dirty="0" smtClean="0"/>
              <a:t> </a:t>
            </a:r>
            <a:r>
              <a:rPr lang="nl-NL" dirty="0" err="1" smtClean="0"/>
              <a:t>all</a:t>
            </a:r>
            <a:r>
              <a:rPr lang="nl-NL" dirty="0" smtClean="0"/>
              <a:t> of these </a:t>
            </a:r>
            <a:r>
              <a:rPr lang="nl-NL" dirty="0" err="1" smtClean="0"/>
              <a:t>questions</a:t>
            </a:r>
            <a:r>
              <a:rPr lang="nl-NL" dirty="0" smtClean="0"/>
              <a:t>!</a:t>
            </a:r>
          </a:p>
          <a:p>
            <a:r>
              <a:rPr lang="nl-NL" dirty="0" err="1" smtClean="0"/>
              <a:t>Let’s</a:t>
            </a:r>
            <a:r>
              <a:rPr lang="nl-NL" dirty="0" smtClean="0"/>
              <a:t> begin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22696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Question 1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Who</a:t>
            </a:r>
            <a:r>
              <a:rPr lang="nl-NL" dirty="0" smtClean="0"/>
              <a:t> </a:t>
            </a:r>
            <a:r>
              <a:rPr lang="nl-NL" dirty="0" err="1" smtClean="0"/>
              <a:t>were</a:t>
            </a:r>
            <a:r>
              <a:rPr lang="nl-NL" dirty="0" smtClean="0"/>
              <a:t> the </a:t>
            </a:r>
            <a:r>
              <a:rPr lang="nl-NL" dirty="0" err="1" smtClean="0"/>
              <a:t>developers</a:t>
            </a:r>
            <a:r>
              <a:rPr lang="nl-NL" dirty="0" smtClean="0"/>
              <a:t> of VR (name </a:t>
            </a:r>
            <a:r>
              <a:rPr lang="nl-NL" dirty="0" err="1" smtClean="0"/>
              <a:t>atleast</a:t>
            </a:r>
            <a:r>
              <a:rPr lang="nl-NL" dirty="0" smtClean="0"/>
              <a:t> 1)</a:t>
            </a:r>
          </a:p>
          <a:p>
            <a:endParaRPr lang="nl-NL" dirty="0" smtClean="0"/>
          </a:p>
          <a:p>
            <a:r>
              <a:rPr lang="nl-NL" dirty="0" err="1" smtClean="0"/>
              <a:t>Answer</a:t>
            </a:r>
            <a:r>
              <a:rPr lang="nl-NL" dirty="0" smtClean="0"/>
              <a:t>:</a:t>
            </a:r>
          </a:p>
          <a:p>
            <a:r>
              <a:rPr lang="nl-NL" dirty="0" smtClean="0"/>
              <a:t>Myron </a:t>
            </a:r>
            <a:r>
              <a:rPr lang="nl-NL" dirty="0" err="1"/>
              <a:t>Krueger</a:t>
            </a:r>
            <a:endParaRPr lang="nl-NL" dirty="0"/>
          </a:p>
          <a:p>
            <a:r>
              <a:rPr lang="nl-NL" dirty="0"/>
              <a:t>Ivan Sutherland</a:t>
            </a:r>
          </a:p>
          <a:p>
            <a:r>
              <a:rPr lang="nl-NL" dirty="0"/>
              <a:t>Douglas </a:t>
            </a:r>
            <a:r>
              <a:rPr lang="nl-NL" dirty="0" err="1"/>
              <a:t>Engelbart</a:t>
            </a:r>
            <a:endParaRPr lang="nl-NL" dirty="0"/>
          </a:p>
          <a:p>
            <a:r>
              <a:rPr lang="nl-NL" dirty="0" err="1"/>
              <a:t>Jaron</a:t>
            </a:r>
            <a:r>
              <a:rPr lang="nl-NL" dirty="0"/>
              <a:t> </a:t>
            </a:r>
            <a:r>
              <a:rPr lang="nl-NL" dirty="0" err="1"/>
              <a:t>Lanier</a:t>
            </a:r>
            <a:endParaRPr lang="nl-NL" dirty="0"/>
          </a:p>
          <a:p>
            <a:endParaRPr lang="nl-NL" dirty="0"/>
          </a:p>
          <a:p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40571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Question 2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is VR </a:t>
            </a:r>
            <a:r>
              <a:rPr lang="nl-NL" dirty="0" err="1" smtClean="0"/>
              <a:t>used</a:t>
            </a:r>
            <a:r>
              <a:rPr lang="nl-NL" dirty="0" smtClean="0"/>
              <a:t> for. (Tip: 3 </a:t>
            </a:r>
            <a:r>
              <a:rPr lang="nl-NL" dirty="0" err="1" smtClean="0"/>
              <a:t>possibilities</a:t>
            </a:r>
            <a:r>
              <a:rPr lang="nl-NL" dirty="0" smtClean="0"/>
              <a:t>)</a:t>
            </a:r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err="1" smtClean="0"/>
              <a:t>Answer</a:t>
            </a:r>
            <a:r>
              <a:rPr lang="nl-NL" dirty="0" smtClean="0"/>
              <a:t>:</a:t>
            </a:r>
          </a:p>
          <a:p>
            <a:r>
              <a:rPr lang="nl-NL" dirty="0" smtClean="0"/>
              <a:t>Gaming</a:t>
            </a:r>
          </a:p>
          <a:p>
            <a:r>
              <a:rPr lang="nl-NL" dirty="0" smtClean="0"/>
              <a:t>Building</a:t>
            </a:r>
          </a:p>
          <a:p>
            <a:r>
              <a:rPr lang="nl-NL" dirty="0" smtClean="0"/>
              <a:t>Training for </a:t>
            </a:r>
            <a:r>
              <a:rPr lang="nl-NL" dirty="0" err="1" smtClean="0"/>
              <a:t>militairy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6052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Question 3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are </a:t>
            </a:r>
            <a:r>
              <a:rPr lang="nl-NL" dirty="0" err="1" smtClean="0"/>
              <a:t>your</a:t>
            </a:r>
            <a:r>
              <a:rPr lang="nl-NL" dirty="0" smtClean="0"/>
              <a:t> </a:t>
            </a:r>
            <a:r>
              <a:rPr lang="nl-NL" dirty="0" err="1" smtClean="0"/>
              <a:t>thoughts</a:t>
            </a:r>
            <a:r>
              <a:rPr lang="nl-NL" dirty="0" smtClean="0"/>
              <a:t> </a:t>
            </a:r>
            <a:r>
              <a:rPr lang="nl-NL" dirty="0" err="1" smtClean="0"/>
              <a:t>about</a:t>
            </a:r>
            <a:r>
              <a:rPr lang="nl-NL" dirty="0" smtClean="0"/>
              <a:t> virtual </a:t>
            </a:r>
            <a:r>
              <a:rPr lang="nl-NL" dirty="0" err="1" smtClean="0"/>
              <a:t>reality</a:t>
            </a:r>
            <a:r>
              <a:rPr lang="nl-NL" dirty="0" smtClean="0"/>
              <a:t>?</a:t>
            </a:r>
          </a:p>
          <a:p>
            <a:r>
              <a:rPr lang="nl-NL" dirty="0" err="1" smtClean="0"/>
              <a:t>If</a:t>
            </a:r>
            <a:r>
              <a:rPr lang="nl-NL" dirty="0" smtClean="0"/>
              <a:t> u have/had the money, </a:t>
            </a:r>
            <a:r>
              <a:rPr lang="nl-NL" dirty="0" err="1" smtClean="0"/>
              <a:t>would</a:t>
            </a:r>
            <a:r>
              <a:rPr lang="nl-NL" dirty="0" smtClean="0"/>
              <a:t> u </a:t>
            </a:r>
            <a:r>
              <a:rPr lang="nl-NL" dirty="0" err="1" smtClean="0"/>
              <a:t>buy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5011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allAtOnce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The end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That’s</a:t>
            </a:r>
            <a:r>
              <a:rPr lang="nl-NL" dirty="0" smtClean="0"/>
              <a:t> </a:t>
            </a:r>
            <a:r>
              <a:rPr lang="nl-NL" dirty="0" err="1" smtClean="0"/>
              <a:t>all</a:t>
            </a:r>
            <a:r>
              <a:rPr lang="nl-NL" dirty="0" smtClean="0"/>
              <a:t> </a:t>
            </a:r>
            <a:r>
              <a:rPr lang="nl-NL" dirty="0" err="1" smtClean="0"/>
              <a:t>I’ve</a:t>
            </a:r>
            <a:r>
              <a:rPr lang="nl-NL" dirty="0" smtClean="0"/>
              <a:t> </a:t>
            </a:r>
            <a:r>
              <a:rPr lang="nl-NL" dirty="0" err="1" smtClean="0"/>
              <a:t>got</a:t>
            </a:r>
            <a:r>
              <a:rPr lang="nl-NL" dirty="0" smtClean="0"/>
              <a:t> for u. I hope u </a:t>
            </a:r>
            <a:r>
              <a:rPr lang="nl-NL" dirty="0" err="1" smtClean="0"/>
              <a:t>liked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1898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are we </a:t>
            </a:r>
            <a:r>
              <a:rPr lang="nl-NL" dirty="0" err="1" smtClean="0"/>
              <a:t>going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talk </a:t>
            </a:r>
            <a:r>
              <a:rPr lang="nl-NL" dirty="0" err="1" smtClean="0"/>
              <a:t>about</a:t>
            </a:r>
            <a:r>
              <a:rPr lang="nl-NL" dirty="0" smtClean="0"/>
              <a:t>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endParaRPr lang="nl-NL" dirty="0" smtClean="0"/>
          </a:p>
          <a:p>
            <a:r>
              <a:rPr lang="nl-NL" dirty="0" err="1" smtClean="0"/>
              <a:t>What</a:t>
            </a:r>
            <a:r>
              <a:rPr lang="nl-NL" dirty="0" smtClean="0"/>
              <a:t> is VR?</a:t>
            </a:r>
          </a:p>
          <a:p>
            <a:r>
              <a:rPr lang="nl-NL" dirty="0" err="1" smtClean="0"/>
              <a:t>Who</a:t>
            </a:r>
            <a:r>
              <a:rPr lang="nl-NL" dirty="0" smtClean="0"/>
              <a:t> made </a:t>
            </a:r>
            <a:r>
              <a:rPr lang="nl-NL" dirty="0" err="1" smtClean="0"/>
              <a:t>it</a:t>
            </a:r>
            <a:r>
              <a:rPr lang="nl-NL" dirty="0" smtClean="0"/>
              <a:t>?</a:t>
            </a:r>
          </a:p>
          <a:p>
            <a:r>
              <a:rPr lang="nl-NL" dirty="0" err="1" smtClean="0"/>
              <a:t>Some</a:t>
            </a:r>
            <a:r>
              <a:rPr lang="nl-NL" dirty="0" smtClean="0"/>
              <a:t> clips</a:t>
            </a:r>
          </a:p>
          <a:p>
            <a:r>
              <a:rPr lang="nl-NL" dirty="0" err="1"/>
              <a:t>Something</a:t>
            </a:r>
            <a:r>
              <a:rPr lang="nl-NL" dirty="0"/>
              <a:t> </a:t>
            </a:r>
            <a:r>
              <a:rPr lang="nl-NL" dirty="0" err="1"/>
              <a:t>interesting</a:t>
            </a:r>
            <a:r>
              <a:rPr lang="nl-NL" dirty="0"/>
              <a:t> + Important </a:t>
            </a:r>
            <a:r>
              <a:rPr lang="nl-NL" dirty="0" smtClean="0"/>
              <a:t>information</a:t>
            </a:r>
          </a:p>
          <a:p>
            <a:r>
              <a:rPr lang="nl-NL" dirty="0" smtClean="0"/>
              <a:t>A </a:t>
            </a:r>
            <a:r>
              <a:rPr lang="nl-NL" dirty="0" err="1" smtClean="0"/>
              <a:t>little</a:t>
            </a:r>
            <a:r>
              <a:rPr lang="nl-NL" dirty="0" smtClean="0"/>
              <a:t> quiz.</a:t>
            </a:r>
          </a:p>
          <a:p>
            <a:r>
              <a:rPr lang="nl-NL" dirty="0" smtClean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275191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60540" y="1620859"/>
            <a:ext cx="10131425" cy="3649133"/>
          </a:xfrm>
        </p:spPr>
        <p:txBody>
          <a:bodyPr/>
          <a:lstStyle/>
          <a:p>
            <a:pPr marL="0" indent="0">
              <a:buNone/>
            </a:pPr>
            <a:endParaRPr lang="nl-NL" dirty="0" smtClean="0"/>
          </a:p>
          <a:p>
            <a:r>
              <a:rPr lang="nl-NL" dirty="0" err="1" smtClean="0"/>
              <a:t>Why</a:t>
            </a:r>
            <a:r>
              <a:rPr lang="nl-NL" dirty="0" smtClean="0"/>
              <a:t> VR?</a:t>
            </a:r>
          </a:p>
          <a:p>
            <a:r>
              <a:rPr lang="nl-NL" dirty="0" err="1" smtClean="0"/>
              <a:t>What’s</a:t>
            </a:r>
            <a:r>
              <a:rPr lang="nl-NL" dirty="0" smtClean="0"/>
              <a:t> the point of VR?</a:t>
            </a:r>
            <a:endParaRPr lang="nl-NL" dirty="0"/>
          </a:p>
        </p:txBody>
      </p:sp>
      <p:pic>
        <p:nvPicPr>
          <p:cNvPr id="2050" name="Picture 2" descr="http://vignette2.wikia.nocookie.net/creepypasta/images/e/e3/GoPro-Kolor-2.jpg/revision/latest?cb=2015060415010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839" y="1337733"/>
            <a:ext cx="6031865" cy="3769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104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5" dur="1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is VR?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2880" y="1546118"/>
            <a:ext cx="9143999" cy="5020733"/>
          </a:xfrm>
        </p:spPr>
        <p:txBody>
          <a:bodyPr>
            <a:normAutofit/>
          </a:bodyPr>
          <a:lstStyle/>
          <a:p>
            <a:r>
              <a:rPr lang="nl-NL" dirty="0" smtClean="0"/>
              <a:t>VR = Virtual </a:t>
            </a:r>
            <a:r>
              <a:rPr lang="nl-NL" dirty="0" err="1" smtClean="0"/>
              <a:t>reality</a:t>
            </a:r>
            <a:r>
              <a:rPr lang="nl-NL" dirty="0" smtClean="0"/>
              <a:t>…</a:t>
            </a:r>
          </a:p>
          <a:p>
            <a:pPr lvl="1"/>
            <a:r>
              <a:rPr lang="nl-NL" dirty="0" smtClean="0"/>
              <a:t>360° </a:t>
            </a:r>
            <a:r>
              <a:rPr lang="nl-NL" dirty="0" err="1" smtClean="0"/>
              <a:t>Holographic</a:t>
            </a:r>
            <a:r>
              <a:rPr lang="nl-NL" dirty="0" smtClean="0"/>
              <a:t> lens</a:t>
            </a:r>
          </a:p>
          <a:p>
            <a:r>
              <a:rPr lang="nl-NL" dirty="0" err="1" smtClean="0"/>
              <a:t>Used</a:t>
            </a:r>
            <a:r>
              <a:rPr lang="nl-NL" dirty="0" smtClean="0"/>
              <a:t> </a:t>
            </a:r>
            <a:r>
              <a:rPr lang="nl-NL" dirty="0" err="1" smtClean="0"/>
              <a:t>mostly</a:t>
            </a:r>
            <a:r>
              <a:rPr lang="nl-NL" dirty="0" smtClean="0"/>
              <a:t> for </a:t>
            </a:r>
            <a:r>
              <a:rPr lang="nl-NL" dirty="0" err="1" smtClean="0"/>
              <a:t>gaming</a:t>
            </a:r>
            <a:r>
              <a:rPr lang="nl-NL" dirty="0" smtClean="0"/>
              <a:t>.</a:t>
            </a:r>
          </a:p>
          <a:p>
            <a:r>
              <a:rPr lang="nl-NL" dirty="0" err="1" smtClean="0"/>
              <a:t>Frequently</a:t>
            </a:r>
            <a:r>
              <a:rPr lang="nl-NL" dirty="0" smtClean="0"/>
              <a:t> </a:t>
            </a:r>
            <a:r>
              <a:rPr lang="nl-NL" dirty="0" err="1" smtClean="0"/>
              <a:t>used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militairy</a:t>
            </a:r>
            <a:r>
              <a:rPr lang="nl-NL" dirty="0" smtClean="0"/>
              <a:t> for </a:t>
            </a:r>
            <a:r>
              <a:rPr lang="nl-NL" dirty="0" err="1" smtClean="0"/>
              <a:t>practice</a:t>
            </a:r>
            <a:r>
              <a:rPr lang="nl-NL" dirty="0" smtClean="0"/>
              <a:t>.</a:t>
            </a:r>
          </a:p>
          <a:p>
            <a:r>
              <a:rPr lang="nl-NL" dirty="0" smtClean="0"/>
              <a:t>More </a:t>
            </a:r>
            <a:r>
              <a:rPr lang="nl-NL" dirty="0" err="1" smtClean="0"/>
              <a:t>used</a:t>
            </a:r>
            <a:r>
              <a:rPr lang="nl-NL" dirty="0" smtClean="0"/>
              <a:t> for building </a:t>
            </a:r>
            <a:r>
              <a:rPr lang="nl-NL" dirty="0" err="1" smtClean="0"/>
              <a:t>purposes</a:t>
            </a:r>
            <a:r>
              <a:rPr lang="nl-NL" dirty="0" smtClean="0"/>
              <a:t>. (</a:t>
            </a:r>
            <a:r>
              <a:rPr lang="nl-NL" dirty="0" err="1" smtClean="0"/>
              <a:t>Think</a:t>
            </a:r>
            <a:r>
              <a:rPr lang="nl-NL" dirty="0" smtClean="0"/>
              <a:t> </a:t>
            </a:r>
            <a:r>
              <a:rPr lang="nl-NL" dirty="0" err="1" smtClean="0"/>
              <a:t>about</a:t>
            </a:r>
            <a:r>
              <a:rPr lang="nl-NL" dirty="0" smtClean="0"/>
              <a:t> </a:t>
            </a:r>
            <a:r>
              <a:rPr lang="nl-NL" dirty="0" err="1" smtClean="0"/>
              <a:t>hololens</a:t>
            </a:r>
            <a:r>
              <a:rPr lang="nl-NL" dirty="0"/>
              <a:t>)</a:t>
            </a:r>
            <a:endParaRPr lang="nl-NL" dirty="0" smtClean="0"/>
          </a:p>
          <a:p>
            <a:endParaRPr lang="nl-NL" dirty="0" smtClean="0"/>
          </a:p>
          <a:p>
            <a:endParaRPr lang="nl-NL" dirty="0"/>
          </a:p>
        </p:txBody>
      </p:sp>
      <p:pic>
        <p:nvPicPr>
          <p:cNvPr id="1026" name="Picture 2" descr="https://upload.wikimedia.org/wikipedia/commons/8/8b/Virtual_reality_training_130417-A-BZ540-1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335" y="1524475"/>
            <a:ext cx="4187825" cy="2791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compass-ssl.surface.com/assets/8f/64/8f64da9f-6c85-48fa-9e5d-f4652e287f9b.jpg?n=HoloLens_Homepage_Hardware_540_img.jpg%202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4730647"/>
            <a:ext cx="3261677" cy="1836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23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Who</a:t>
            </a:r>
            <a:r>
              <a:rPr lang="nl-NL" dirty="0" smtClean="0"/>
              <a:t> </a:t>
            </a:r>
            <a:r>
              <a:rPr lang="nl-NL" dirty="0" err="1" smtClean="0"/>
              <a:t>invented</a:t>
            </a:r>
            <a:r>
              <a:rPr lang="nl-NL" dirty="0" smtClean="0"/>
              <a:t> </a:t>
            </a:r>
            <a:r>
              <a:rPr lang="nl-NL" dirty="0" smtClean="0"/>
              <a:t>VR</a:t>
            </a:r>
            <a:r>
              <a:rPr lang="nl-NL" dirty="0" smtClean="0"/>
              <a:t>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Jaron</a:t>
            </a:r>
            <a:r>
              <a:rPr lang="nl-NL" dirty="0"/>
              <a:t> </a:t>
            </a:r>
            <a:r>
              <a:rPr lang="nl-NL" dirty="0" err="1" smtClean="0"/>
              <a:t>Lanier</a:t>
            </a:r>
            <a:endParaRPr lang="nl-NL" dirty="0"/>
          </a:p>
          <a:p>
            <a:r>
              <a:rPr lang="nl-NL" dirty="0" smtClean="0"/>
              <a:t>Douglas </a:t>
            </a:r>
            <a:r>
              <a:rPr lang="nl-NL" dirty="0" err="1" smtClean="0"/>
              <a:t>Engelbart</a:t>
            </a:r>
            <a:endParaRPr lang="nl-NL" dirty="0" smtClean="0"/>
          </a:p>
          <a:p>
            <a:pPr lvl="1"/>
            <a:r>
              <a:rPr lang="nl-NL" dirty="0" err="1" smtClean="0"/>
              <a:t>Helped</a:t>
            </a:r>
            <a:r>
              <a:rPr lang="nl-NL" dirty="0" smtClean="0"/>
              <a:t> </a:t>
            </a:r>
            <a:r>
              <a:rPr lang="nl-NL" dirty="0" err="1" smtClean="0"/>
              <a:t>developing</a:t>
            </a:r>
            <a:r>
              <a:rPr lang="nl-NL" dirty="0" smtClean="0"/>
              <a:t> VR</a:t>
            </a:r>
          </a:p>
          <a:p>
            <a:pPr lvl="1"/>
            <a:r>
              <a:rPr lang="nl-NL" dirty="0" err="1" smtClean="0"/>
              <a:t>Insteresting</a:t>
            </a:r>
            <a:r>
              <a:rPr lang="nl-NL" dirty="0" smtClean="0"/>
              <a:t> </a:t>
            </a:r>
            <a:r>
              <a:rPr lang="nl-NL" dirty="0" err="1" smtClean="0"/>
              <a:t>fact</a:t>
            </a:r>
            <a:r>
              <a:rPr lang="nl-NL" dirty="0" smtClean="0"/>
              <a:t>: he </a:t>
            </a:r>
            <a:r>
              <a:rPr lang="nl-NL" dirty="0" err="1" smtClean="0"/>
              <a:t>also</a:t>
            </a:r>
            <a:r>
              <a:rPr lang="nl-NL" dirty="0" smtClean="0"/>
              <a:t> built the first ever mouse</a:t>
            </a:r>
            <a:endParaRPr lang="nl-NL" dirty="0"/>
          </a:p>
          <a:p>
            <a:r>
              <a:rPr lang="nl-NL" dirty="0" smtClean="0"/>
              <a:t>Ivan Sutherland</a:t>
            </a:r>
          </a:p>
          <a:p>
            <a:pPr lvl="1"/>
            <a:r>
              <a:rPr lang="nl-NL" dirty="0" smtClean="0"/>
              <a:t>Built the first VR Headset</a:t>
            </a:r>
            <a:endParaRPr lang="nl-NL" dirty="0"/>
          </a:p>
          <a:p>
            <a:r>
              <a:rPr lang="nl-NL" dirty="0" smtClean="0"/>
              <a:t>Myron </a:t>
            </a:r>
            <a:r>
              <a:rPr lang="nl-NL" dirty="0" err="1" smtClean="0"/>
              <a:t>Krueger</a:t>
            </a:r>
            <a:endParaRPr lang="nl-NL" dirty="0" smtClean="0"/>
          </a:p>
          <a:p>
            <a:pPr lvl="1"/>
            <a:r>
              <a:rPr lang="nl-NL" dirty="0" smtClean="0"/>
              <a:t>Is </a:t>
            </a:r>
            <a:r>
              <a:rPr lang="nl-NL" dirty="0" err="1" smtClean="0"/>
              <a:t>known</a:t>
            </a:r>
            <a:r>
              <a:rPr lang="nl-NL" dirty="0" smtClean="0"/>
              <a:t> for his “Installation arts”</a:t>
            </a:r>
            <a:endParaRPr lang="nl-NL" dirty="0"/>
          </a:p>
          <a:p>
            <a:endParaRPr lang="nl-NL" dirty="0"/>
          </a:p>
        </p:txBody>
      </p:sp>
      <p:pic>
        <p:nvPicPr>
          <p:cNvPr id="3076" name="Picture 4" descr="http://media.salon.com/2013/05/jaron_lani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5138" y="924845"/>
            <a:ext cx="2033525" cy="1355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Rechte verbindingslijn met pijl 4"/>
          <p:cNvCxnSpPr/>
          <p:nvPr/>
        </p:nvCxnSpPr>
        <p:spPr>
          <a:xfrm flipV="1">
            <a:off x="2322576" y="1938528"/>
            <a:ext cx="5184000" cy="504000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8" name="Picture 6" descr="http://www.mactrast.com/wp-content/uploads/2013/07/douglas_engelbart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8721" y="2356728"/>
            <a:ext cx="1353375" cy="138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Rechte verbindingslijn met pijl 6"/>
          <p:cNvCxnSpPr/>
          <p:nvPr/>
        </p:nvCxnSpPr>
        <p:spPr>
          <a:xfrm>
            <a:off x="11098523" y="7812024"/>
            <a:ext cx="4471656" cy="0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80" name="Picture 8" descr="http://www.computerhope.com/people/pictures/myron_krueg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298" y="3898392"/>
            <a:ext cx="1770888" cy="177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Rechte verbindingslijn met pijl 9"/>
          <p:cNvCxnSpPr/>
          <p:nvPr/>
        </p:nvCxnSpPr>
        <p:spPr>
          <a:xfrm>
            <a:off x="2863974" y="4754880"/>
            <a:ext cx="5047488" cy="27432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Rechte verbindingslijn met pijl 11"/>
          <p:cNvCxnSpPr/>
          <p:nvPr/>
        </p:nvCxnSpPr>
        <p:spPr>
          <a:xfrm flipV="1">
            <a:off x="2990088" y="2944368"/>
            <a:ext cx="5292210" cy="0"/>
          </a:xfrm>
          <a:prstGeom prst="straightConnector1">
            <a:avLst/>
          </a:prstGeom>
          <a:ln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701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SOME CLIPS</a:t>
            </a:r>
            <a:endParaRPr lang="nl-NL" dirty="0"/>
          </a:p>
        </p:txBody>
      </p:sp>
      <p:pic>
        <p:nvPicPr>
          <p:cNvPr id="4" name="Z3EIpAcGWZA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37298" y="1798187"/>
            <a:ext cx="8228429" cy="462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67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Virtual </a:t>
            </a:r>
            <a:r>
              <a:rPr lang="nl-NL" dirty="0" err="1" smtClean="0"/>
              <a:t>reality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google cardboard</a:t>
            </a:r>
            <a:endParaRPr lang="nl-NL" dirty="0"/>
          </a:p>
        </p:txBody>
      </p:sp>
      <p:pic>
        <p:nvPicPr>
          <p:cNvPr id="4" name="5gF4tyf-zVo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35780" y="1884454"/>
            <a:ext cx="8431466" cy="474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43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Clips </a:t>
            </a:r>
            <a:r>
              <a:rPr lang="nl-NL" dirty="0" err="1" smtClean="0"/>
              <a:t>with</a:t>
            </a:r>
            <a:r>
              <a:rPr lang="nl-NL" dirty="0" smtClean="0"/>
              <a:t> 360°</a:t>
            </a:r>
            <a:endParaRPr lang="nl-NL" dirty="0"/>
          </a:p>
        </p:txBody>
      </p:sp>
      <p:pic>
        <p:nvPicPr>
          <p:cNvPr id="4" name="-xNN-bJQ4vI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81913" y="1629283"/>
            <a:ext cx="9070847" cy="510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29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Something</a:t>
            </a:r>
            <a:r>
              <a:rPr lang="nl-NL" dirty="0" smtClean="0"/>
              <a:t> </a:t>
            </a:r>
            <a:r>
              <a:rPr lang="nl-NL" dirty="0" err="1" smtClean="0"/>
              <a:t>interesting</a:t>
            </a:r>
            <a:r>
              <a:rPr lang="nl-NL" dirty="0" smtClean="0"/>
              <a:t>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 err="1" smtClean="0"/>
              <a:t>What</a:t>
            </a:r>
            <a:r>
              <a:rPr lang="nl-NL" dirty="0" smtClean="0"/>
              <a:t> are we /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going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do?</a:t>
            </a:r>
          </a:p>
          <a:p>
            <a:r>
              <a:rPr lang="nl-NL" b="1" dirty="0" smtClean="0"/>
              <a:t>IMPORTANT INFORMATION;</a:t>
            </a: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err="1" smtClean="0"/>
              <a:t>If</a:t>
            </a:r>
            <a:r>
              <a:rPr lang="nl-NL" dirty="0" smtClean="0"/>
              <a:t> u have ANY health issues, u </a:t>
            </a:r>
            <a:r>
              <a:rPr lang="nl-NL" dirty="0" err="1" smtClean="0"/>
              <a:t>should</a:t>
            </a:r>
            <a:r>
              <a:rPr lang="nl-NL" dirty="0" smtClean="0"/>
              <a:t> not do this. (</a:t>
            </a:r>
            <a:r>
              <a:rPr lang="nl-NL" dirty="0" err="1" smtClean="0"/>
              <a:t>includes</a:t>
            </a:r>
            <a:r>
              <a:rPr lang="nl-NL" dirty="0" smtClean="0"/>
              <a:t>, </a:t>
            </a:r>
            <a:r>
              <a:rPr lang="nl-NL" dirty="0" err="1" smtClean="0"/>
              <a:t>epilepsy</a:t>
            </a:r>
            <a:r>
              <a:rPr lang="nl-NL" dirty="0" smtClean="0"/>
              <a:t>, etc.)</a:t>
            </a:r>
          </a:p>
          <a:p>
            <a:r>
              <a:rPr lang="nl-NL" dirty="0" err="1" smtClean="0"/>
              <a:t>If</a:t>
            </a:r>
            <a:r>
              <a:rPr lang="nl-NL" dirty="0" smtClean="0"/>
              <a:t> u feel dizzy </a:t>
            </a:r>
            <a:r>
              <a:rPr lang="nl-NL" dirty="0" err="1" smtClean="0"/>
              <a:t>while</a:t>
            </a:r>
            <a:r>
              <a:rPr lang="nl-NL" dirty="0" smtClean="0"/>
              <a:t> </a:t>
            </a:r>
            <a:r>
              <a:rPr lang="nl-NL" dirty="0" err="1" smtClean="0"/>
              <a:t>wearing</a:t>
            </a:r>
            <a:r>
              <a:rPr lang="nl-NL" dirty="0" smtClean="0"/>
              <a:t> a VR </a:t>
            </a:r>
            <a:r>
              <a:rPr lang="nl-NL" dirty="0" err="1" smtClean="0"/>
              <a:t>glass</a:t>
            </a:r>
            <a:r>
              <a:rPr lang="nl-NL" dirty="0" smtClean="0"/>
              <a:t>, u </a:t>
            </a:r>
            <a:r>
              <a:rPr lang="nl-NL" dirty="0" err="1" smtClean="0"/>
              <a:t>should</a:t>
            </a:r>
            <a:r>
              <a:rPr lang="nl-NL" dirty="0" smtClean="0"/>
              <a:t> </a:t>
            </a:r>
            <a:r>
              <a:rPr lang="nl-NL" dirty="0" err="1" smtClean="0"/>
              <a:t>Immediately</a:t>
            </a:r>
            <a:r>
              <a:rPr lang="nl-NL" dirty="0" smtClean="0"/>
              <a:t> turn off the VR </a:t>
            </a:r>
            <a:r>
              <a:rPr lang="nl-NL" dirty="0" err="1" smtClean="0"/>
              <a:t>glass</a:t>
            </a:r>
            <a:r>
              <a:rPr lang="nl-NL" dirty="0" smtClean="0"/>
              <a:t>.</a:t>
            </a:r>
          </a:p>
          <a:p>
            <a:r>
              <a:rPr lang="nl-NL" dirty="0" err="1" smtClean="0"/>
              <a:t>If</a:t>
            </a:r>
            <a:r>
              <a:rPr lang="nl-NL" dirty="0" smtClean="0"/>
              <a:t> u are not </a:t>
            </a:r>
            <a:r>
              <a:rPr lang="nl-NL" dirty="0" err="1" smtClean="0"/>
              <a:t>comfortable</a:t>
            </a:r>
            <a:r>
              <a:rPr lang="nl-NL" dirty="0" smtClean="0"/>
              <a:t> (feeling </a:t>
            </a:r>
            <a:r>
              <a:rPr lang="nl-NL" dirty="0" err="1" smtClean="0"/>
              <a:t>something</a:t>
            </a:r>
            <a:r>
              <a:rPr lang="nl-NL" dirty="0" smtClean="0"/>
              <a:t> </a:t>
            </a:r>
            <a:r>
              <a:rPr lang="nl-NL" dirty="0" err="1" smtClean="0"/>
              <a:t>strange</a:t>
            </a:r>
            <a:r>
              <a:rPr lang="nl-NL" dirty="0" smtClean="0"/>
              <a:t>. Etc.) </a:t>
            </a:r>
            <a:r>
              <a:rPr lang="nl-NL" dirty="0" err="1" smtClean="0"/>
              <a:t>wearing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, u </a:t>
            </a:r>
            <a:r>
              <a:rPr lang="nl-NL" dirty="0" err="1" smtClean="0"/>
              <a:t>should</a:t>
            </a:r>
            <a:r>
              <a:rPr lang="nl-NL" dirty="0"/>
              <a:t> </a:t>
            </a:r>
            <a:r>
              <a:rPr lang="nl-NL" dirty="0" err="1" smtClean="0"/>
              <a:t>also</a:t>
            </a:r>
            <a:r>
              <a:rPr lang="nl-NL" dirty="0" smtClean="0"/>
              <a:t> stop.</a:t>
            </a:r>
          </a:p>
          <a:p>
            <a:r>
              <a:rPr lang="nl-NL" dirty="0" err="1" smtClean="0"/>
              <a:t>Let’s</a:t>
            </a:r>
            <a:r>
              <a:rPr lang="nl-NL" dirty="0" smtClean="0"/>
              <a:t> have </a:t>
            </a:r>
            <a:r>
              <a:rPr lang="nl-NL" dirty="0" err="1" smtClean="0"/>
              <a:t>some</a:t>
            </a:r>
            <a:r>
              <a:rPr lang="nl-NL" dirty="0" smtClean="0"/>
              <a:t> </a:t>
            </a:r>
            <a:r>
              <a:rPr lang="nl-NL" dirty="0" err="1" smtClean="0"/>
              <a:t>fun</a:t>
            </a:r>
            <a:r>
              <a:rPr lang="nl-NL" dirty="0" smtClean="0"/>
              <a:t>!</a:t>
            </a:r>
          </a:p>
          <a:p>
            <a:endParaRPr lang="nl-NL" dirty="0"/>
          </a:p>
          <a:p>
            <a:r>
              <a:rPr lang="nl-NL" dirty="0" smtClean="0"/>
              <a:t>DISCLAIMER: The “Google cardboard” is </a:t>
            </a:r>
            <a:r>
              <a:rPr lang="nl-NL" dirty="0" err="1" smtClean="0"/>
              <a:t>only</a:t>
            </a:r>
            <a:r>
              <a:rPr lang="nl-NL" dirty="0" smtClean="0"/>
              <a:t> </a:t>
            </a:r>
            <a:r>
              <a:rPr lang="nl-NL" dirty="0" err="1" smtClean="0"/>
              <a:t>available</a:t>
            </a:r>
            <a:r>
              <a:rPr lang="nl-NL" dirty="0" smtClean="0"/>
              <a:t> on Samsung Galaxy s4 (+) This google cardboard and smartphone </a:t>
            </a:r>
            <a:r>
              <a:rPr lang="nl-NL" dirty="0" err="1" smtClean="0"/>
              <a:t>belongs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someone</a:t>
            </a:r>
            <a:r>
              <a:rPr lang="nl-NL" dirty="0" smtClean="0"/>
              <a:t> </a:t>
            </a:r>
            <a:r>
              <a:rPr lang="nl-NL" dirty="0" err="1" smtClean="0"/>
              <a:t>else</a:t>
            </a:r>
            <a:r>
              <a:rPr lang="nl-NL" dirty="0" smtClean="0"/>
              <a:t>, </a:t>
            </a:r>
            <a:r>
              <a:rPr lang="nl-NL" dirty="0" err="1" smtClean="0"/>
              <a:t>so</a:t>
            </a:r>
            <a:r>
              <a:rPr lang="nl-NL" dirty="0" smtClean="0"/>
              <a:t> </a:t>
            </a:r>
            <a:r>
              <a:rPr lang="nl-NL" dirty="0" err="1" smtClean="0"/>
              <a:t>please</a:t>
            </a:r>
            <a:r>
              <a:rPr lang="nl-NL" dirty="0" smtClean="0"/>
              <a:t> go easy on it. </a:t>
            </a:r>
          </a:p>
          <a:p>
            <a:r>
              <a:rPr lang="nl-NL" dirty="0" smtClean="0"/>
              <a:t>DISCLAIMER(2): </a:t>
            </a:r>
            <a:r>
              <a:rPr lang="nl-NL" dirty="0" err="1" smtClean="0"/>
              <a:t>Today</a:t>
            </a:r>
            <a:r>
              <a:rPr lang="nl-NL" dirty="0" smtClean="0"/>
              <a:t> we are </a:t>
            </a:r>
            <a:r>
              <a:rPr lang="nl-NL" dirty="0" err="1" smtClean="0"/>
              <a:t>only</a:t>
            </a:r>
            <a:r>
              <a:rPr lang="nl-NL" dirty="0" smtClean="0"/>
              <a:t> </a:t>
            </a:r>
            <a:r>
              <a:rPr lang="nl-NL" dirty="0" err="1" smtClean="0"/>
              <a:t>going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watching</a:t>
            </a:r>
            <a:r>
              <a:rPr lang="nl-NL" dirty="0" smtClean="0"/>
              <a:t> YouTube </a:t>
            </a:r>
            <a:r>
              <a:rPr lang="nl-NL" dirty="0" err="1" smtClean="0"/>
              <a:t>videos</a:t>
            </a:r>
            <a:r>
              <a:rPr lang="nl-NL" dirty="0" smtClean="0"/>
              <a:t>. </a:t>
            </a:r>
            <a:r>
              <a:rPr lang="nl-NL" dirty="0" err="1" smtClean="0"/>
              <a:t>Because</a:t>
            </a:r>
            <a:r>
              <a:rPr lang="nl-NL" dirty="0" smtClean="0"/>
              <a:t> </a:t>
            </a:r>
            <a:r>
              <a:rPr lang="nl-NL" dirty="0" err="1" smtClean="0"/>
              <a:t>that’s</a:t>
            </a:r>
            <a:r>
              <a:rPr lang="nl-NL" dirty="0" smtClean="0"/>
              <a:t> the </a:t>
            </a:r>
            <a:r>
              <a:rPr lang="nl-NL" dirty="0" err="1" smtClean="0"/>
              <a:t>only</a:t>
            </a:r>
            <a:r>
              <a:rPr lang="nl-NL" dirty="0"/>
              <a:t> </a:t>
            </a:r>
            <a:r>
              <a:rPr lang="nl-NL" dirty="0" err="1" smtClean="0"/>
              <a:t>thing</a:t>
            </a:r>
            <a:r>
              <a:rPr lang="nl-NL" dirty="0" smtClean="0"/>
              <a:t> a </a:t>
            </a:r>
            <a:r>
              <a:rPr lang="nl-NL" dirty="0" err="1" smtClean="0"/>
              <a:t>phone</a:t>
            </a:r>
            <a:r>
              <a:rPr lang="nl-NL" dirty="0" smtClean="0"/>
              <a:t> </a:t>
            </a:r>
            <a:r>
              <a:rPr lang="nl-NL" dirty="0" err="1" smtClean="0"/>
              <a:t>can</a:t>
            </a:r>
            <a:r>
              <a:rPr lang="nl-NL" dirty="0" smtClean="0"/>
              <a:t> handle in 360°.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514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emels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265</TotalTime>
  <Words>250</Words>
  <Application>Microsoft Office PowerPoint</Application>
  <PresentationFormat>Breedbeeld</PresentationFormat>
  <Paragraphs>66</Paragraphs>
  <Slides>14</Slides>
  <Notes>0</Notes>
  <HiddenSlides>0</HiddenSlides>
  <MMClips>3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Hemels</vt:lpstr>
      <vt:lpstr>Virtual reality</vt:lpstr>
      <vt:lpstr>What are we going to talk about?</vt:lpstr>
      <vt:lpstr>Introduction</vt:lpstr>
      <vt:lpstr>What is VR?</vt:lpstr>
      <vt:lpstr>Who invented VR?</vt:lpstr>
      <vt:lpstr>SOME CLIPS</vt:lpstr>
      <vt:lpstr>Virtual reality with google cardboard</vt:lpstr>
      <vt:lpstr>Clips with 360°</vt:lpstr>
      <vt:lpstr>Something interesting?</vt:lpstr>
      <vt:lpstr>A quiz!</vt:lpstr>
      <vt:lpstr>Question 1</vt:lpstr>
      <vt:lpstr>Question 2</vt:lpstr>
      <vt:lpstr>Question 3</vt:lpstr>
      <vt:lpstr>The end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reality</dc:title>
  <dc:creator>Gebruiker</dc:creator>
  <cp:lastModifiedBy>Gebruiker</cp:lastModifiedBy>
  <cp:revision>16</cp:revision>
  <dcterms:created xsi:type="dcterms:W3CDTF">2016-03-30T06:56:32Z</dcterms:created>
  <dcterms:modified xsi:type="dcterms:W3CDTF">2016-04-06T08:42:54Z</dcterms:modified>
</cp:coreProperties>
</file>

<file path=docProps/thumbnail.jpeg>
</file>